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0" r:id="rId4"/>
    <p:sldId id="257" r:id="rId5"/>
    <p:sldId id="258"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67" autoAdjust="0"/>
    <p:restoredTop sz="94660"/>
  </p:normalViewPr>
  <p:slideViewPr>
    <p:cSldViewPr snapToGrid="0">
      <p:cViewPr varScale="1">
        <p:scale>
          <a:sx n="90" d="100"/>
          <a:sy n="90" d="100"/>
        </p:scale>
        <p:origin x="52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Lewis" userId="5358e061c9e2a3bc" providerId="LiveId" clId="{B67B46CA-48A6-44BB-9CB5-328C248A15C1}"/>
    <pc:docChg chg="custSel addSld modSld">
      <pc:chgData name="Aaron Lewis" userId="5358e061c9e2a3bc" providerId="LiveId" clId="{B67B46CA-48A6-44BB-9CB5-328C248A15C1}" dt="2019-02-12T17:13:57.302" v="904" actId="26606"/>
      <pc:docMkLst>
        <pc:docMk/>
      </pc:docMkLst>
      <pc:sldChg chg="addSp modSp mod setBg setClrOvrMap">
        <pc:chgData name="Aaron Lewis" userId="5358e061c9e2a3bc" providerId="LiveId" clId="{B67B46CA-48A6-44BB-9CB5-328C248A15C1}" dt="2019-02-12T16:58:01.867" v="59" actId="26606"/>
        <pc:sldMkLst>
          <pc:docMk/>
          <pc:sldMk cId="721196354" sldId="256"/>
        </pc:sldMkLst>
        <pc:spChg chg="mod">
          <ac:chgData name="Aaron Lewis" userId="5358e061c9e2a3bc" providerId="LiveId" clId="{B67B46CA-48A6-44BB-9CB5-328C248A15C1}" dt="2019-02-12T16:58:01.867" v="59" actId="26606"/>
          <ac:spMkLst>
            <pc:docMk/>
            <pc:sldMk cId="721196354" sldId="256"/>
            <ac:spMk id="2" creationId="{2A043403-02AA-45AD-A3CD-86EEC4E4E866}"/>
          </ac:spMkLst>
        </pc:spChg>
        <pc:spChg chg="mod">
          <ac:chgData name="Aaron Lewis" userId="5358e061c9e2a3bc" providerId="LiveId" clId="{B67B46CA-48A6-44BB-9CB5-328C248A15C1}" dt="2019-02-12T16:58:01.867" v="59" actId="26606"/>
          <ac:spMkLst>
            <pc:docMk/>
            <pc:sldMk cId="721196354" sldId="256"/>
            <ac:spMk id="3" creationId="{0A7657A7-89CE-4C4F-8A19-5FD40464D95C}"/>
          </ac:spMkLst>
        </pc:spChg>
        <pc:spChg chg="add">
          <ac:chgData name="Aaron Lewis" userId="5358e061c9e2a3bc" providerId="LiveId" clId="{B67B46CA-48A6-44BB-9CB5-328C248A15C1}" dt="2019-02-12T16:58:01.867" v="59" actId="26606"/>
          <ac:spMkLst>
            <pc:docMk/>
            <pc:sldMk cId="721196354" sldId="256"/>
            <ac:spMk id="71" creationId="{71B2258F-86CA-4D4D-8270-BC05FCDEBFB3}"/>
          </ac:spMkLst>
        </pc:spChg>
        <pc:picChg chg="add mod ord">
          <ac:chgData name="Aaron Lewis" userId="5358e061c9e2a3bc" providerId="LiveId" clId="{B67B46CA-48A6-44BB-9CB5-328C248A15C1}" dt="2019-02-12T16:58:01.867" v="59" actId="26606"/>
          <ac:picMkLst>
            <pc:docMk/>
            <pc:sldMk cId="721196354" sldId="256"/>
            <ac:picMk id="1026" creationId="{43521695-3C19-4143-96FB-6BD7344F2F42}"/>
          </ac:picMkLst>
        </pc:picChg>
      </pc:sldChg>
      <pc:sldChg chg="addSp modSp add mod setBg">
        <pc:chgData name="Aaron Lewis" userId="5358e061c9e2a3bc" providerId="LiveId" clId="{B67B46CA-48A6-44BB-9CB5-328C248A15C1}" dt="2019-02-12T17:00:49.091" v="498" actId="20577"/>
        <pc:sldMkLst>
          <pc:docMk/>
          <pc:sldMk cId="37015115" sldId="259"/>
        </pc:sldMkLst>
        <pc:spChg chg="mod">
          <ac:chgData name="Aaron Lewis" userId="5358e061c9e2a3bc" providerId="LiveId" clId="{B67B46CA-48A6-44BB-9CB5-328C248A15C1}" dt="2019-02-12T16:59:04.651" v="204" actId="26606"/>
          <ac:spMkLst>
            <pc:docMk/>
            <pc:sldMk cId="37015115" sldId="259"/>
            <ac:spMk id="2" creationId="{9945913F-32DC-473A-8AFF-54859134406A}"/>
          </ac:spMkLst>
        </pc:spChg>
        <pc:spChg chg="mod">
          <ac:chgData name="Aaron Lewis" userId="5358e061c9e2a3bc" providerId="LiveId" clId="{B67B46CA-48A6-44BB-9CB5-328C248A15C1}" dt="2019-02-12T17:00:49.091" v="498" actId="20577"/>
          <ac:spMkLst>
            <pc:docMk/>
            <pc:sldMk cId="37015115" sldId="259"/>
            <ac:spMk id="3" creationId="{B76EBBA4-C9FC-43CA-B122-B3F3A4C32DD6}"/>
          </ac:spMkLst>
        </pc:spChg>
        <pc:spChg chg="add">
          <ac:chgData name="Aaron Lewis" userId="5358e061c9e2a3bc" providerId="LiveId" clId="{B67B46CA-48A6-44BB-9CB5-328C248A15C1}" dt="2019-02-12T16:59:04.651" v="204" actId="26606"/>
          <ac:spMkLst>
            <pc:docMk/>
            <pc:sldMk cId="37015115" sldId="259"/>
            <ac:spMk id="8" creationId="{3B854194-185D-494D-905C-7C7CB2E30F6E}"/>
          </ac:spMkLst>
        </pc:spChg>
        <pc:spChg chg="add">
          <ac:chgData name="Aaron Lewis" userId="5358e061c9e2a3bc" providerId="LiveId" clId="{B67B46CA-48A6-44BB-9CB5-328C248A15C1}" dt="2019-02-12T16:59:04.651" v="204" actId="26606"/>
          <ac:spMkLst>
            <pc:docMk/>
            <pc:sldMk cId="37015115" sldId="259"/>
            <ac:spMk id="10" creationId="{B4F5FA0D-0104-4987-8241-EFF7C85B88DE}"/>
          </ac:spMkLst>
        </pc:spChg>
        <pc:picChg chg="add">
          <ac:chgData name="Aaron Lewis" userId="5358e061c9e2a3bc" providerId="LiveId" clId="{B67B46CA-48A6-44BB-9CB5-328C248A15C1}" dt="2019-02-12T16:59:04.651" v="204" actId="26606"/>
          <ac:picMkLst>
            <pc:docMk/>
            <pc:sldMk cId="37015115" sldId="259"/>
            <ac:picMk id="12" creationId="{2897127E-6CEF-446C-BE87-93B7C46E49D1}"/>
          </ac:picMkLst>
        </pc:picChg>
      </pc:sldChg>
      <pc:sldChg chg="addSp modSp add mod setBg">
        <pc:chgData name="Aaron Lewis" userId="5358e061c9e2a3bc" providerId="LiveId" clId="{B67B46CA-48A6-44BB-9CB5-328C248A15C1}" dt="2019-02-12T17:04:58.442" v="813" actId="20577"/>
        <pc:sldMkLst>
          <pc:docMk/>
          <pc:sldMk cId="3672467286" sldId="260"/>
        </pc:sldMkLst>
        <pc:spChg chg="mod">
          <ac:chgData name="Aaron Lewis" userId="5358e061c9e2a3bc" providerId="LiveId" clId="{B67B46CA-48A6-44BB-9CB5-328C248A15C1}" dt="2019-02-12T17:03:42.164" v="508" actId="26606"/>
          <ac:spMkLst>
            <pc:docMk/>
            <pc:sldMk cId="3672467286" sldId="260"/>
            <ac:spMk id="2" creationId="{86B88056-B6D7-4567-B794-3B5BD22B4F95}"/>
          </ac:spMkLst>
        </pc:spChg>
        <pc:spChg chg="mod">
          <ac:chgData name="Aaron Lewis" userId="5358e061c9e2a3bc" providerId="LiveId" clId="{B67B46CA-48A6-44BB-9CB5-328C248A15C1}" dt="2019-02-12T17:04:58.442" v="813" actId="20577"/>
          <ac:spMkLst>
            <pc:docMk/>
            <pc:sldMk cId="3672467286" sldId="260"/>
            <ac:spMk id="3" creationId="{3EB06C30-B6E0-4436-8EE3-13CB65E3E010}"/>
          </ac:spMkLst>
        </pc:spChg>
        <pc:spChg chg="add">
          <ac:chgData name="Aaron Lewis" userId="5358e061c9e2a3bc" providerId="LiveId" clId="{B67B46CA-48A6-44BB-9CB5-328C248A15C1}" dt="2019-02-12T17:03:42.164" v="508" actId="26606"/>
          <ac:spMkLst>
            <pc:docMk/>
            <pc:sldMk cId="3672467286" sldId="260"/>
            <ac:spMk id="8" creationId="{3B854194-185D-494D-905C-7C7CB2E30F6E}"/>
          </ac:spMkLst>
        </pc:spChg>
        <pc:spChg chg="add">
          <ac:chgData name="Aaron Lewis" userId="5358e061c9e2a3bc" providerId="LiveId" clId="{B67B46CA-48A6-44BB-9CB5-328C248A15C1}" dt="2019-02-12T17:03:42.164" v="508" actId="26606"/>
          <ac:spMkLst>
            <pc:docMk/>
            <pc:sldMk cId="3672467286" sldId="260"/>
            <ac:spMk id="10" creationId="{B4F5FA0D-0104-4987-8241-EFF7C85B88DE}"/>
          </ac:spMkLst>
        </pc:spChg>
        <pc:picChg chg="add">
          <ac:chgData name="Aaron Lewis" userId="5358e061c9e2a3bc" providerId="LiveId" clId="{B67B46CA-48A6-44BB-9CB5-328C248A15C1}" dt="2019-02-12T17:03:42.164" v="508" actId="26606"/>
          <ac:picMkLst>
            <pc:docMk/>
            <pc:sldMk cId="3672467286" sldId="260"/>
            <ac:picMk id="12" creationId="{2897127E-6CEF-446C-BE87-93B7C46E49D1}"/>
          </ac:picMkLst>
        </pc:picChg>
      </pc:sldChg>
      <pc:sldChg chg="addSp delSp modSp add">
        <pc:chgData name="Aaron Lewis" userId="5358e061c9e2a3bc" providerId="LiveId" clId="{B67B46CA-48A6-44BB-9CB5-328C248A15C1}" dt="2019-02-12T17:11:09.209" v="857" actId="14100"/>
        <pc:sldMkLst>
          <pc:docMk/>
          <pc:sldMk cId="1131015435" sldId="261"/>
        </pc:sldMkLst>
        <pc:spChg chg="del">
          <ac:chgData name="Aaron Lewis" userId="5358e061c9e2a3bc" providerId="LiveId" clId="{B67B46CA-48A6-44BB-9CB5-328C248A15C1}" dt="2019-02-12T17:07:55.618" v="821" actId="478"/>
          <ac:spMkLst>
            <pc:docMk/>
            <pc:sldMk cId="1131015435" sldId="261"/>
            <ac:spMk id="2" creationId="{5A40C315-CC27-4895-ADCC-28A84E8821B5}"/>
          </ac:spMkLst>
        </pc:spChg>
        <pc:spChg chg="del">
          <ac:chgData name="Aaron Lewis" userId="5358e061c9e2a3bc" providerId="LiveId" clId="{B67B46CA-48A6-44BB-9CB5-328C248A15C1}" dt="2019-02-12T17:07:52.816" v="820" actId="478"/>
          <ac:spMkLst>
            <pc:docMk/>
            <pc:sldMk cId="1131015435" sldId="261"/>
            <ac:spMk id="3" creationId="{6208C251-65AD-423E-9B71-7FFD721B192A}"/>
          </ac:spMkLst>
        </pc:spChg>
        <pc:spChg chg="add mod">
          <ac:chgData name="Aaron Lewis" userId="5358e061c9e2a3bc" providerId="LiveId" clId="{B67B46CA-48A6-44BB-9CB5-328C248A15C1}" dt="2019-02-12T17:11:09.209" v="857" actId="14100"/>
          <ac:spMkLst>
            <pc:docMk/>
            <pc:sldMk cId="1131015435" sldId="261"/>
            <ac:spMk id="6" creationId="{C8215F63-0216-4C3C-B1E1-61A53CB596C4}"/>
          </ac:spMkLst>
        </pc:spChg>
        <pc:picChg chg="add mod modCrop">
          <ac:chgData name="Aaron Lewis" userId="5358e061c9e2a3bc" providerId="LiveId" clId="{B67B46CA-48A6-44BB-9CB5-328C248A15C1}" dt="2019-02-12T17:10:40.823" v="834" actId="14100"/>
          <ac:picMkLst>
            <pc:docMk/>
            <pc:sldMk cId="1131015435" sldId="261"/>
            <ac:picMk id="4" creationId="{0CE9FEE4-0772-41B4-9D2E-15975FAE97AA}"/>
          </ac:picMkLst>
        </pc:picChg>
        <pc:picChg chg="add mod modCrop">
          <ac:chgData name="Aaron Lewis" userId="5358e061c9e2a3bc" providerId="LiveId" clId="{B67B46CA-48A6-44BB-9CB5-328C248A15C1}" dt="2019-02-12T17:10:26.921" v="831" actId="1076"/>
          <ac:picMkLst>
            <pc:docMk/>
            <pc:sldMk cId="1131015435" sldId="261"/>
            <ac:picMk id="5" creationId="{EE20033D-3623-419C-92B3-C05360046633}"/>
          </ac:picMkLst>
        </pc:picChg>
      </pc:sldChg>
      <pc:sldChg chg="addSp delSp modSp add">
        <pc:chgData name="Aaron Lewis" userId="5358e061c9e2a3bc" providerId="LiveId" clId="{B67B46CA-48A6-44BB-9CB5-328C248A15C1}" dt="2019-02-12T17:12:20.077" v="884" actId="20577"/>
        <pc:sldMkLst>
          <pc:docMk/>
          <pc:sldMk cId="1491128648" sldId="262"/>
        </pc:sldMkLst>
        <pc:spChg chg="mod">
          <ac:chgData name="Aaron Lewis" userId="5358e061c9e2a3bc" providerId="LiveId" clId="{B67B46CA-48A6-44BB-9CB5-328C248A15C1}" dt="2019-02-12T17:12:20.077" v="884" actId="20577"/>
          <ac:spMkLst>
            <pc:docMk/>
            <pc:sldMk cId="1491128648" sldId="262"/>
            <ac:spMk id="2" creationId="{4F7AC173-E2CC-4F58-87AA-A154AF020F0C}"/>
          </ac:spMkLst>
        </pc:spChg>
        <pc:spChg chg="del">
          <ac:chgData name="Aaron Lewis" userId="5358e061c9e2a3bc" providerId="LiveId" clId="{B67B46CA-48A6-44BB-9CB5-328C248A15C1}" dt="2019-02-12T17:11:18.030" v="858" actId="478"/>
          <ac:spMkLst>
            <pc:docMk/>
            <pc:sldMk cId="1491128648" sldId="262"/>
            <ac:spMk id="3" creationId="{665C8AED-EDD0-4469-9444-6C552C4CE8D4}"/>
          </ac:spMkLst>
        </pc:spChg>
        <pc:picChg chg="add mod modCrop">
          <ac:chgData name="Aaron Lewis" userId="5358e061c9e2a3bc" providerId="LiveId" clId="{B67B46CA-48A6-44BB-9CB5-328C248A15C1}" dt="2019-02-12T17:12:14.370" v="865" actId="14100"/>
          <ac:picMkLst>
            <pc:docMk/>
            <pc:sldMk cId="1491128648" sldId="262"/>
            <ac:picMk id="4" creationId="{65C69C8E-7567-448B-B646-72D805AA6926}"/>
          </ac:picMkLst>
        </pc:picChg>
      </pc:sldChg>
      <pc:sldChg chg="addSp delSp modSp add mod setBg setClrOvrMap">
        <pc:chgData name="Aaron Lewis" userId="5358e061c9e2a3bc" providerId="LiveId" clId="{B67B46CA-48A6-44BB-9CB5-328C248A15C1}" dt="2019-02-12T17:13:57.302" v="904" actId="26606"/>
        <pc:sldMkLst>
          <pc:docMk/>
          <pc:sldMk cId="2585667647" sldId="263"/>
        </pc:sldMkLst>
        <pc:spChg chg="mod ord">
          <ac:chgData name="Aaron Lewis" userId="5358e061c9e2a3bc" providerId="LiveId" clId="{B67B46CA-48A6-44BB-9CB5-328C248A15C1}" dt="2019-02-12T17:13:57.302" v="904" actId="26606"/>
          <ac:spMkLst>
            <pc:docMk/>
            <pc:sldMk cId="2585667647" sldId="263"/>
            <ac:spMk id="2" creationId="{8DEAD481-607D-47E3-942A-5599002E9C48}"/>
          </ac:spMkLst>
        </pc:spChg>
        <pc:spChg chg="del">
          <ac:chgData name="Aaron Lewis" userId="5358e061c9e2a3bc" providerId="LiveId" clId="{B67B46CA-48A6-44BB-9CB5-328C248A15C1}" dt="2019-02-12T17:13:15.901" v="902" actId="478"/>
          <ac:spMkLst>
            <pc:docMk/>
            <pc:sldMk cId="2585667647" sldId="263"/>
            <ac:spMk id="3" creationId="{B0EC2F2F-D4B2-4FCD-A068-C565DAEDCF4B}"/>
          </ac:spMkLst>
        </pc:spChg>
        <pc:picChg chg="add mod">
          <ac:chgData name="Aaron Lewis" userId="5358e061c9e2a3bc" providerId="LiveId" clId="{B67B46CA-48A6-44BB-9CB5-328C248A15C1}" dt="2019-02-12T17:13:57.302" v="904" actId="26606"/>
          <ac:picMkLst>
            <pc:docMk/>
            <pc:sldMk cId="2585667647" sldId="263"/>
            <ac:picMk id="2050" creationId="{83B252ED-213F-42DA-B2E2-A0885D83CC8A}"/>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F6C8F-1007-4581-A28A-A0B9340A06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462CB62-561C-4EAA-84A4-851927F816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8E7005B-F516-409F-B590-864D6D7A31C5}"/>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5" name="Footer Placeholder 4">
            <a:extLst>
              <a:ext uri="{FF2B5EF4-FFF2-40B4-BE49-F238E27FC236}">
                <a16:creationId xmlns:a16="http://schemas.microsoft.com/office/drawing/2014/main" id="{A31B038B-5C57-4AD5-A725-7479A82EEA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D3DEAB-8913-49D6-B9FA-28D2FD0C2594}"/>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727404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673B-BC81-4780-A60D-CBB6E614741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31E1CA-4EA3-40CF-9433-D6A78B84290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60DED2-7548-49E6-82C5-7C58E76D626D}"/>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5" name="Footer Placeholder 4">
            <a:extLst>
              <a:ext uri="{FF2B5EF4-FFF2-40B4-BE49-F238E27FC236}">
                <a16:creationId xmlns:a16="http://schemas.microsoft.com/office/drawing/2014/main" id="{BF1EBE69-1AE1-4873-A9E3-FB297F9A08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2A5D8C-DA0E-4009-90A0-479CCD6C1A3B}"/>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3876907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1A5896-7D65-4D42-B707-B31A87058E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100D8CD-262B-473E-8CD0-F91184CEC7B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70FA56-5063-4EB1-84D4-F6D41E5476C9}"/>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5" name="Footer Placeholder 4">
            <a:extLst>
              <a:ext uri="{FF2B5EF4-FFF2-40B4-BE49-F238E27FC236}">
                <a16:creationId xmlns:a16="http://schemas.microsoft.com/office/drawing/2014/main" id="{8EAE9C4A-3A22-4DCB-9875-48A2CB5770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3896F6-1872-4A4F-8339-12E64D7CFF46}"/>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503594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1F83A-69B5-4232-968D-C37B3CE69F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BC08EA-9267-44D3-82BD-F743060E50D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B185A5-AFB5-42EE-9308-65285576B178}"/>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5" name="Footer Placeholder 4">
            <a:extLst>
              <a:ext uri="{FF2B5EF4-FFF2-40B4-BE49-F238E27FC236}">
                <a16:creationId xmlns:a16="http://schemas.microsoft.com/office/drawing/2014/main" id="{51F1ECB3-9A0C-43C2-972B-71EFD76D8D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66B53F-8B44-48DC-898A-49C40521D23F}"/>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1708729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6F8A3-C6B5-43A1-80F9-E8FC41355A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459CAA-9DA5-4EDE-9CF7-1B4F008172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BD4A0AC-C393-4F63-B24D-0791C93BE4D4}"/>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5" name="Footer Placeholder 4">
            <a:extLst>
              <a:ext uri="{FF2B5EF4-FFF2-40B4-BE49-F238E27FC236}">
                <a16:creationId xmlns:a16="http://schemas.microsoft.com/office/drawing/2014/main" id="{0A7E6A3B-F9AA-41AB-B242-133D315098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4E44EA-CA2D-4675-B218-860CA5A87F7B}"/>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1284943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ECF52-BE5C-47B7-9F56-C6968377AD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22CAF5-C077-4BE6-A1B5-22A3451463A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C114EA-88DF-4856-AD17-18AF3983CD1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0874B49-603E-4062-9D6B-ED7BF6162998}"/>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6" name="Footer Placeholder 5">
            <a:extLst>
              <a:ext uri="{FF2B5EF4-FFF2-40B4-BE49-F238E27FC236}">
                <a16:creationId xmlns:a16="http://schemas.microsoft.com/office/drawing/2014/main" id="{8AACFE59-D78E-46E7-88FA-A5DEC2730E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459738-57D5-4967-B496-D0215718C9F0}"/>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328757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1D74C-56A2-48B1-A56C-EF03A98061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E3A31F-76EC-48BE-BC2D-73BB1198C5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CF7DF2-080D-450C-BF35-E450C8F6F34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EBF9D1-B0A1-4FFC-9AE5-BF70FEA285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C24F0D8-715B-4A42-A389-CEFA551DCDD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4D6501-3358-4B39-A106-00C77AC8ED15}"/>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8" name="Footer Placeholder 7">
            <a:extLst>
              <a:ext uri="{FF2B5EF4-FFF2-40B4-BE49-F238E27FC236}">
                <a16:creationId xmlns:a16="http://schemas.microsoft.com/office/drawing/2014/main" id="{CE7D5CCE-4920-4C31-B5C3-20FC02847EE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459C43-6C8A-44CA-AB6A-163BC7DD4CA1}"/>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2713975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633B3-6B50-4063-B930-DB47224748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094AE2-600A-4328-9BC1-5325CFE9629C}"/>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4" name="Footer Placeholder 3">
            <a:extLst>
              <a:ext uri="{FF2B5EF4-FFF2-40B4-BE49-F238E27FC236}">
                <a16:creationId xmlns:a16="http://schemas.microsoft.com/office/drawing/2014/main" id="{D3027A3F-CC3D-45B4-B2DB-62145FD3F80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2E4296-B27F-4C2B-BD1A-8094F706F6AA}"/>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3015108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480828-E75C-4039-9DB1-03073928F493}"/>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3" name="Footer Placeholder 2">
            <a:extLst>
              <a:ext uri="{FF2B5EF4-FFF2-40B4-BE49-F238E27FC236}">
                <a16:creationId xmlns:a16="http://schemas.microsoft.com/office/drawing/2014/main" id="{58C86922-2BC4-4BFA-B961-69A0818FFE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C1B4E7-8064-47B3-8B11-F641FABEBCA5}"/>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2957826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DD1E3-8255-4C41-B210-F6845025AB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4BD621-0063-4EEE-A593-6C7B8AEABB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C84174A-3812-4A6C-B92F-E91BEA015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C4B28BA-EC9D-46F5-9BCE-A18B6F03E23D}"/>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6" name="Footer Placeholder 5">
            <a:extLst>
              <a:ext uri="{FF2B5EF4-FFF2-40B4-BE49-F238E27FC236}">
                <a16:creationId xmlns:a16="http://schemas.microsoft.com/office/drawing/2014/main" id="{76498733-9375-4CCC-9E8A-07A28231C1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7DF12C-61A0-4261-B0D9-D68487E31A47}"/>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94048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02439-368D-4BAF-87F6-CFD2F3B5C0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EAA2BA-5525-4DBC-9ADF-14CDA36931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8F0583-6148-4C9D-88F7-BD76BE6898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C170873-F97C-4EA7-A21E-FB254CC74171}"/>
              </a:ext>
            </a:extLst>
          </p:cNvPr>
          <p:cNvSpPr>
            <a:spLocks noGrp="1"/>
          </p:cNvSpPr>
          <p:nvPr>
            <p:ph type="dt" sz="half" idx="10"/>
          </p:nvPr>
        </p:nvSpPr>
        <p:spPr/>
        <p:txBody>
          <a:bodyPr/>
          <a:lstStyle/>
          <a:p>
            <a:fld id="{EA5E5EA4-F7E5-47D4-AB28-696D64617182}" type="datetimeFigureOut">
              <a:rPr lang="en-US" smtClean="0"/>
              <a:t>2/12/2019</a:t>
            </a:fld>
            <a:endParaRPr lang="en-US"/>
          </a:p>
        </p:txBody>
      </p:sp>
      <p:sp>
        <p:nvSpPr>
          <p:cNvPr id="6" name="Footer Placeholder 5">
            <a:extLst>
              <a:ext uri="{FF2B5EF4-FFF2-40B4-BE49-F238E27FC236}">
                <a16:creationId xmlns:a16="http://schemas.microsoft.com/office/drawing/2014/main" id="{7F0619F8-ECAD-4A4B-88D4-B983958423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AF7B5E-95E0-4D78-B650-A109CA24CE37}"/>
              </a:ext>
            </a:extLst>
          </p:cNvPr>
          <p:cNvSpPr>
            <a:spLocks noGrp="1"/>
          </p:cNvSpPr>
          <p:nvPr>
            <p:ph type="sldNum" sz="quarter" idx="12"/>
          </p:nvPr>
        </p:nvSpPr>
        <p:spPr/>
        <p:txBody>
          <a:bodyPr/>
          <a:lstStyle/>
          <a:p>
            <a:fld id="{E4AF6D77-E7ED-4B1A-921C-A44B6186D7D7}" type="slidenum">
              <a:rPr lang="en-US" smtClean="0"/>
              <a:t>‹#›</a:t>
            </a:fld>
            <a:endParaRPr lang="en-US"/>
          </a:p>
        </p:txBody>
      </p:sp>
    </p:spTree>
    <p:extLst>
      <p:ext uri="{BB962C8B-B14F-4D97-AF65-F5344CB8AC3E}">
        <p14:creationId xmlns:p14="http://schemas.microsoft.com/office/powerpoint/2010/main" val="4178207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8767C3-7121-4049-AA1A-79AA862C55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7FCDC3-CD8D-46A1-8B7F-5F8B0BD1B9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82D8D5-81C4-48A0-B05A-CCD05AC9A3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5E5EA4-F7E5-47D4-AB28-696D64617182}" type="datetimeFigureOut">
              <a:rPr lang="en-US" smtClean="0"/>
              <a:t>2/12/2019</a:t>
            </a:fld>
            <a:endParaRPr lang="en-US"/>
          </a:p>
        </p:txBody>
      </p:sp>
      <p:sp>
        <p:nvSpPr>
          <p:cNvPr id="5" name="Footer Placeholder 4">
            <a:extLst>
              <a:ext uri="{FF2B5EF4-FFF2-40B4-BE49-F238E27FC236}">
                <a16:creationId xmlns:a16="http://schemas.microsoft.com/office/drawing/2014/main" id="{1C6AEF5E-7750-415E-8BBE-D886EFB21F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D13C39-D816-48A4-861D-B5E92DAD00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AF6D77-E7ED-4B1A-921C-A44B6186D7D7}" type="slidenum">
              <a:rPr lang="en-US" smtClean="0"/>
              <a:t>‹#›</a:t>
            </a:fld>
            <a:endParaRPr lang="en-US"/>
          </a:p>
        </p:txBody>
      </p:sp>
    </p:spTree>
    <p:extLst>
      <p:ext uri="{BB962C8B-B14F-4D97-AF65-F5344CB8AC3E}">
        <p14:creationId xmlns:p14="http://schemas.microsoft.com/office/powerpoint/2010/main" val="9621541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age result for Avengers">
            <a:extLst>
              <a:ext uri="{FF2B5EF4-FFF2-40B4-BE49-F238E27FC236}">
                <a16:creationId xmlns:a16="http://schemas.microsoft.com/office/drawing/2014/main" id="{43521695-3C19-4143-96FB-6BD7344F2F42}"/>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l="486" r="5735" b="-1"/>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A043403-02AA-45AD-A3CD-86EEC4E4E866}"/>
              </a:ext>
            </a:extLst>
          </p:cNvPr>
          <p:cNvSpPr>
            <a:spLocks noGrp="1"/>
          </p:cNvSpPr>
          <p:nvPr>
            <p:ph type="ctrTitle"/>
          </p:nvPr>
        </p:nvSpPr>
        <p:spPr>
          <a:xfrm>
            <a:off x="1524000" y="1122362"/>
            <a:ext cx="9144000" cy="2900518"/>
          </a:xfrm>
        </p:spPr>
        <p:txBody>
          <a:bodyPr>
            <a:normAutofit/>
          </a:bodyPr>
          <a:lstStyle/>
          <a:p>
            <a:r>
              <a:rPr lang="en-US">
                <a:solidFill>
                  <a:srgbClr val="FFFFFF"/>
                </a:solidFill>
              </a:rPr>
              <a:t>Interactive MCU Battle Map</a:t>
            </a:r>
          </a:p>
        </p:txBody>
      </p:sp>
      <p:sp>
        <p:nvSpPr>
          <p:cNvPr id="3" name="Subtitle 2">
            <a:extLst>
              <a:ext uri="{FF2B5EF4-FFF2-40B4-BE49-F238E27FC236}">
                <a16:creationId xmlns:a16="http://schemas.microsoft.com/office/drawing/2014/main" id="{0A7657A7-89CE-4C4F-8A19-5FD40464D95C}"/>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By Aaron Lewis</a:t>
            </a:r>
          </a:p>
        </p:txBody>
      </p:sp>
    </p:spTree>
    <p:extLst>
      <p:ext uri="{BB962C8B-B14F-4D97-AF65-F5344CB8AC3E}">
        <p14:creationId xmlns:p14="http://schemas.microsoft.com/office/powerpoint/2010/main" val="72119635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945913F-32DC-473A-8AFF-54859134406A}"/>
              </a:ext>
            </a:extLst>
          </p:cNvPr>
          <p:cNvSpPr>
            <a:spLocks noGrp="1"/>
          </p:cNvSpPr>
          <p:nvPr>
            <p:ph type="title"/>
          </p:nvPr>
        </p:nvSpPr>
        <p:spPr>
          <a:xfrm>
            <a:off x="640079" y="2053641"/>
            <a:ext cx="3669161" cy="2760098"/>
          </a:xfrm>
        </p:spPr>
        <p:txBody>
          <a:bodyPr>
            <a:normAutofit/>
          </a:bodyPr>
          <a:lstStyle/>
          <a:p>
            <a:r>
              <a:rPr lang="en-US">
                <a:solidFill>
                  <a:srgbClr val="FFFFFF"/>
                </a:solidFill>
              </a:rPr>
              <a:t>Problem</a:t>
            </a:r>
          </a:p>
        </p:txBody>
      </p:sp>
      <p:sp>
        <p:nvSpPr>
          <p:cNvPr id="3" name="Content Placeholder 2">
            <a:extLst>
              <a:ext uri="{FF2B5EF4-FFF2-40B4-BE49-F238E27FC236}">
                <a16:creationId xmlns:a16="http://schemas.microsoft.com/office/drawing/2014/main" id="{B76EBBA4-C9FC-43CA-B122-B3F3A4C32DD6}"/>
              </a:ext>
            </a:extLst>
          </p:cNvPr>
          <p:cNvSpPr>
            <a:spLocks noGrp="1"/>
          </p:cNvSpPr>
          <p:nvPr>
            <p:ph idx="1"/>
          </p:nvPr>
        </p:nvSpPr>
        <p:spPr>
          <a:xfrm>
            <a:off x="6090574" y="801866"/>
            <a:ext cx="5306084" cy="5230634"/>
          </a:xfrm>
        </p:spPr>
        <p:txBody>
          <a:bodyPr anchor="ctr">
            <a:normAutofit/>
          </a:bodyPr>
          <a:lstStyle/>
          <a:p>
            <a:r>
              <a:rPr lang="en-US" sz="2400" dirty="0">
                <a:solidFill>
                  <a:srgbClr val="000000"/>
                </a:solidFill>
              </a:rPr>
              <a:t>As the scope of the MCU Movies increases, it is becoming harder and harder to keep track of all of the different events</a:t>
            </a:r>
          </a:p>
          <a:p>
            <a:r>
              <a:rPr lang="en-US" sz="2400" dirty="0">
                <a:solidFill>
                  <a:srgbClr val="000000"/>
                </a:solidFill>
              </a:rPr>
              <a:t>There are details about the location of the films that gets lost over time if you haven’t seen it recently, and remembering the location and context can help jog your memory and see how the events of a movie fit into the broader context of the MCU</a:t>
            </a:r>
          </a:p>
        </p:txBody>
      </p:sp>
    </p:spTree>
    <p:extLst>
      <p:ext uri="{BB962C8B-B14F-4D97-AF65-F5344CB8AC3E}">
        <p14:creationId xmlns:p14="http://schemas.microsoft.com/office/powerpoint/2010/main" val="37015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6B88056-B6D7-4567-B794-3B5BD22B4F95}"/>
              </a:ext>
            </a:extLst>
          </p:cNvPr>
          <p:cNvSpPr>
            <a:spLocks noGrp="1"/>
          </p:cNvSpPr>
          <p:nvPr>
            <p:ph type="title"/>
          </p:nvPr>
        </p:nvSpPr>
        <p:spPr>
          <a:xfrm>
            <a:off x="640079" y="2053641"/>
            <a:ext cx="3669161" cy="2760098"/>
          </a:xfrm>
        </p:spPr>
        <p:txBody>
          <a:bodyPr>
            <a:normAutofit/>
          </a:bodyPr>
          <a:lstStyle/>
          <a:p>
            <a:r>
              <a:rPr lang="en-US" dirty="0">
                <a:solidFill>
                  <a:srgbClr val="FFFFFF"/>
                </a:solidFill>
              </a:rPr>
              <a:t>Solution</a:t>
            </a:r>
          </a:p>
        </p:txBody>
      </p:sp>
      <p:sp>
        <p:nvSpPr>
          <p:cNvPr id="3" name="Content Placeholder 2">
            <a:extLst>
              <a:ext uri="{FF2B5EF4-FFF2-40B4-BE49-F238E27FC236}">
                <a16:creationId xmlns:a16="http://schemas.microsoft.com/office/drawing/2014/main" id="{3EB06C30-B6E0-4436-8EE3-13CB65E3E010}"/>
              </a:ext>
            </a:extLst>
          </p:cNvPr>
          <p:cNvSpPr>
            <a:spLocks noGrp="1"/>
          </p:cNvSpPr>
          <p:nvPr>
            <p:ph idx="1"/>
          </p:nvPr>
        </p:nvSpPr>
        <p:spPr>
          <a:xfrm>
            <a:off x="6090574" y="801866"/>
            <a:ext cx="5306084" cy="5230634"/>
          </a:xfrm>
        </p:spPr>
        <p:txBody>
          <a:bodyPr anchor="ctr">
            <a:normAutofit/>
          </a:bodyPr>
          <a:lstStyle/>
          <a:p>
            <a:r>
              <a:rPr lang="en-US" sz="2400" dirty="0">
                <a:solidFill>
                  <a:srgbClr val="000000"/>
                </a:solidFill>
              </a:rPr>
              <a:t>Create a map that shows the location of every major battle on earth throughout all of the movies up to infinity war</a:t>
            </a:r>
          </a:p>
          <a:p>
            <a:r>
              <a:rPr lang="en-US" sz="2400" dirty="0">
                <a:solidFill>
                  <a:srgbClr val="000000"/>
                </a:solidFill>
              </a:rPr>
              <a:t>Display information about different movies depending on where the mouse hovers, including title, location, and description</a:t>
            </a:r>
          </a:p>
        </p:txBody>
      </p:sp>
    </p:spTree>
    <p:extLst>
      <p:ext uri="{BB962C8B-B14F-4D97-AF65-F5344CB8AC3E}">
        <p14:creationId xmlns:p14="http://schemas.microsoft.com/office/powerpoint/2010/main" val="3672467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3BB5D57-6178-4F62-B472-0312F6D95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552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F71114F-E1CF-45B5-ABC8-4253C92F0D2B}"/>
              </a:ext>
            </a:extLst>
          </p:cNvPr>
          <p:cNvPicPr>
            <a:picLocks noChangeAspect="1"/>
          </p:cNvPicPr>
          <p:nvPr/>
        </p:nvPicPr>
        <p:blipFill rotWithShape="1">
          <a:blip r:embed="rId2"/>
          <a:srcRect r="1" b="9180"/>
          <a:stretch/>
        </p:blipFill>
        <p:spPr>
          <a:xfrm>
            <a:off x="643467" y="643467"/>
            <a:ext cx="10905066" cy="5571066"/>
          </a:xfrm>
          <a:prstGeom prst="rect">
            <a:avLst/>
          </a:prstGeom>
        </p:spPr>
      </p:pic>
      <p:sp>
        <p:nvSpPr>
          <p:cNvPr id="11" name="Rectangle 10">
            <a:extLst>
              <a:ext uri="{FF2B5EF4-FFF2-40B4-BE49-F238E27FC236}">
                <a16:creationId xmlns:a16="http://schemas.microsoft.com/office/drawing/2014/main" id="{4C61BD32-7542-4D52-BA5A-3ADE869BF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2367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552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27DA1B4-9593-4110-B9FA-CFCC84E42712}"/>
              </a:ext>
            </a:extLst>
          </p:cNvPr>
          <p:cNvPicPr>
            <a:picLocks noChangeAspect="1"/>
          </p:cNvPicPr>
          <p:nvPr/>
        </p:nvPicPr>
        <p:blipFill>
          <a:blip r:embed="rId2"/>
          <a:stretch>
            <a:fillRect/>
          </a:stretch>
        </p:blipFill>
        <p:spPr>
          <a:xfrm>
            <a:off x="1143941" y="643467"/>
            <a:ext cx="9904118" cy="5571066"/>
          </a:xfrm>
          <a:prstGeom prst="rect">
            <a:avLst/>
          </a:prstGeom>
        </p:spPr>
      </p:pic>
    </p:spTree>
    <p:extLst>
      <p:ext uri="{BB962C8B-B14F-4D97-AF65-F5344CB8AC3E}">
        <p14:creationId xmlns:p14="http://schemas.microsoft.com/office/powerpoint/2010/main" val="739193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CE9FEE4-0772-41B4-9D2E-15975FAE97AA}"/>
              </a:ext>
            </a:extLst>
          </p:cNvPr>
          <p:cNvPicPr>
            <a:picLocks noChangeAspect="1"/>
          </p:cNvPicPr>
          <p:nvPr/>
        </p:nvPicPr>
        <p:blipFill rotWithShape="1">
          <a:blip r:embed="rId2"/>
          <a:srcRect l="2692" t="29060" r="83082" b="25271"/>
          <a:stretch/>
        </p:blipFill>
        <p:spPr>
          <a:xfrm>
            <a:off x="1718930" y="1320081"/>
            <a:ext cx="2916866" cy="4898321"/>
          </a:xfrm>
          <a:prstGeom prst="rect">
            <a:avLst/>
          </a:prstGeom>
        </p:spPr>
      </p:pic>
      <p:pic>
        <p:nvPicPr>
          <p:cNvPr id="5" name="Picture 4">
            <a:extLst>
              <a:ext uri="{FF2B5EF4-FFF2-40B4-BE49-F238E27FC236}">
                <a16:creationId xmlns:a16="http://schemas.microsoft.com/office/drawing/2014/main" id="{EE20033D-3623-419C-92B3-C05360046633}"/>
              </a:ext>
            </a:extLst>
          </p:cNvPr>
          <p:cNvPicPr>
            <a:picLocks noChangeAspect="1"/>
          </p:cNvPicPr>
          <p:nvPr/>
        </p:nvPicPr>
        <p:blipFill rotWithShape="1">
          <a:blip r:embed="rId3"/>
          <a:srcRect l="2005" t="19535" r="79712" b="47442"/>
          <a:stretch/>
        </p:blipFill>
        <p:spPr>
          <a:xfrm>
            <a:off x="6624084" y="1320081"/>
            <a:ext cx="3848986" cy="4898321"/>
          </a:xfrm>
          <a:prstGeom prst="rect">
            <a:avLst/>
          </a:prstGeom>
        </p:spPr>
      </p:pic>
      <p:sp>
        <p:nvSpPr>
          <p:cNvPr id="6" name="Title 1">
            <a:extLst>
              <a:ext uri="{FF2B5EF4-FFF2-40B4-BE49-F238E27FC236}">
                <a16:creationId xmlns:a16="http://schemas.microsoft.com/office/drawing/2014/main" id="{C8215F63-0216-4C3C-B1E1-61A53CB596C4}"/>
              </a:ext>
            </a:extLst>
          </p:cNvPr>
          <p:cNvSpPr>
            <a:spLocks noGrp="1"/>
          </p:cNvSpPr>
          <p:nvPr>
            <p:ph type="title"/>
          </p:nvPr>
        </p:nvSpPr>
        <p:spPr>
          <a:xfrm>
            <a:off x="838200" y="365126"/>
            <a:ext cx="10515600" cy="1059638"/>
          </a:xfrm>
        </p:spPr>
        <p:txBody>
          <a:bodyPr/>
          <a:lstStyle/>
          <a:p>
            <a:r>
              <a:rPr lang="en-US" dirty="0"/>
              <a:t>CSS Implementation</a:t>
            </a:r>
          </a:p>
        </p:txBody>
      </p:sp>
    </p:spTree>
    <p:extLst>
      <p:ext uri="{BB962C8B-B14F-4D97-AF65-F5344CB8AC3E}">
        <p14:creationId xmlns:p14="http://schemas.microsoft.com/office/powerpoint/2010/main" val="11310154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AC173-E2CC-4F58-87AA-A154AF020F0C}"/>
              </a:ext>
            </a:extLst>
          </p:cNvPr>
          <p:cNvSpPr>
            <a:spLocks noGrp="1"/>
          </p:cNvSpPr>
          <p:nvPr>
            <p:ph type="title"/>
          </p:nvPr>
        </p:nvSpPr>
        <p:spPr/>
        <p:txBody>
          <a:bodyPr/>
          <a:lstStyle/>
          <a:p>
            <a:r>
              <a:rPr lang="en-US" dirty="0"/>
              <a:t>HTML Implementation</a:t>
            </a:r>
          </a:p>
        </p:txBody>
      </p:sp>
      <p:pic>
        <p:nvPicPr>
          <p:cNvPr id="4" name="Picture 3">
            <a:extLst>
              <a:ext uri="{FF2B5EF4-FFF2-40B4-BE49-F238E27FC236}">
                <a16:creationId xmlns:a16="http://schemas.microsoft.com/office/drawing/2014/main" id="{65C69C8E-7567-448B-B646-72D805AA6926}"/>
              </a:ext>
            </a:extLst>
          </p:cNvPr>
          <p:cNvPicPr>
            <a:picLocks noChangeAspect="1"/>
          </p:cNvPicPr>
          <p:nvPr/>
        </p:nvPicPr>
        <p:blipFill rotWithShape="1">
          <a:blip r:embed="rId2"/>
          <a:srcRect l="2268" t="20513" r="1366" b="30853"/>
          <a:stretch/>
        </p:blipFill>
        <p:spPr>
          <a:xfrm>
            <a:off x="221511" y="2065986"/>
            <a:ext cx="11748977" cy="3760656"/>
          </a:xfrm>
          <a:prstGeom prst="rect">
            <a:avLst/>
          </a:prstGeom>
        </p:spPr>
      </p:pic>
    </p:spTree>
    <p:extLst>
      <p:ext uri="{BB962C8B-B14F-4D97-AF65-F5344CB8AC3E}">
        <p14:creationId xmlns:p14="http://schemas.microsoft.com/office/powerpoint/2010/main" val="1491128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Image result for Avengers">
            <a:extLst>
              <a:ext uri="{FF2B5EF4-FFF2-40B4-BE49-F238E27FC236}">
                <a16:creationId xmlns:a16="http://schemas.microsoft.com/office/drawing/2014/main" id="{83B252ED-213F-42DA-B2E2-A0885D83CC8A}"/>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DEAD481-607D-47E3-942A-5599002E9C48}"/>
              </a:ext>
            </a:extLst>
          </p:cNvPr>
          <p:cNvSpPr>
            <a:spLocks noGrp="1"/>
          </p:cNvSpPr>
          <p:nvPr>
            <p:ph type="title"/>
          </p:nvPr>
        </p:nvSpPr>
        <p:spPr>
          <a:xfrm>
            <a:off x="965200" y="965200"/>
            <a:ext cx="10261600" cy="3564869"/>
          </a:xfrm>
        </p:spPr>
        <p:txBody>
          <a:bodyPr vert="horz" lIns="91440" tIns="45720" rIns="91440" bIns="45720" rtlCol="0" anchor="b">
            <a:normAutofit/>
          </a:bodyPr>
          <a:lstStyle/>
          <a:p>
            <a:r>
              <a:rPr lang="en-US" sz="11500">
                <a:ln w="22225">
                  <a:solidFill>
                    <a:schemeClr val="tx1"/>
                  </a:solidFill>
                  <a:miter lim="800000"/>
                </a:ln>
                <a:noFill/>
              </a:rPr>
              <a:t>Any Questions?</a:t>
            </a:r>
          </a:p>
        </p:txBody>
      </p:sp>
    </p:spTree>
    <p:extLst>
      <p:ext uri="{BB962C8B-B14F-4D97-AF65-F5344CB8AC3E}">
        <p14:creationId xmlns:p14="http://schemas.microsoft.com/office/powerpoint/2010/main" val="258566764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129</Words>
  <Application>Microsoft Office PowerPoint</Application>
  <PresentationFormat>Widescreen</PresentationFormat>
  <Paragraphs>11</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Interactive MCU Battle Map</vt:lpstr>
      <vt:lpstr>Problem</vt:lpstr>
      <vt:lpstr>Solution</vt:lpstr>
      <vt:lpstr>PowerPoint Presentation</vt:lpstr>
      <vt:lpstr>PowerPoint Presentation</vt:lpstr>
      <vt:lpstr>CSS Implementation</vt:lpstr>
      <vt:lpstr>HTML Implementation</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Aaron Lewis</dc:creator>
  <cp:lastModifiedBy>Aaron James Lewis</cp:lastModifiedBy>
  <cp:revision>2</cp:revision>
  <dcterms:created xsi:type="dcterms:W3CDTF">2019-02-12T15:45:49Z</dcterms:created>
  <dcterms:modified xsi:type="dcterms:W3CDTF">2019-02-12T17:14:16Z</dcterms:modified>
</cp:coreProperties>
</file>